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0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1" r:id="rId22"/>
    <p:sldId id="292" r:id="rId23"/>
    <p:sldId id="275" r:id="rId24"/>
    <p:sldId id="276" r:id="rId25"/>
    <p:sldId id="293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632" autoAdjust="0"/>
    <p:restoredTop sz="94660"/>
  </p:normalViewPr>
  <p:slideViewPr>
    <p:cSldViewPr>
      <p:cViewPr>
        <p:scale>
          <a:sx n="66" d="100"/>
          <a:sy n="66" d="100"/>
        </p:scale>
        <p:origin x="-111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F5DE5C-D45C-45CF-85F7-A736B68D824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D4998D-D02B-411E-B902-212E88BD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Expansion –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9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Belief that America was destined to eventually expand from the Atlantic to the Pacific</a:t>
            </a:r>
          </a:p>
          <a:p>
            <a:r>
              <a:rPr lang="en-US" dirty="0" smtClean="0"/>
              <a:t>Came from a rising sense of nationalism (pride in your country) and that the ideals of liberty should be shared</a:t>
            </a:r>
          </a:p>
          <a:p>
            <a:r>
              <a:rPr lang="en-US" dirty="0" smtClean="0"/>
              <a:t>The explorations of Lewis and Clark spurred this, as did opening of the Oregon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Temperance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the late 1800s as a push to limit excesses in consumption of alcoholic beverages and intoxication – blamed this for social problems like poverty and crime</a:t>
            </a:r>
          </a:p>
          <a:p>
            <a:r>
              <a:rPr lang="en-US" dirty="0" smtClean="0"/>
              <a:t>Encouraged moderation or abstinence</a:t>
            </a:r>
          </a:p>
          <a:p>
            <a:r>
              <a:rPr lang="en-US" dirty="0" smtClean="0"/>
              <a:t>Was supported by churches</a:t>
            </a:r>
          </a:p>
          <a:p>
            <a:r>
              <a:rPr lang="en-US" dirty="0" smtClean="0"/>
              <a:t>Many states passed liquor laws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1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anti-slavery movement that grew during the early 1800s</a:t>
            </a:r>
          </a:p>
          <a:p>
            <a:r>
              <a:rPr lang="en-US" dirty="0" smtClean="0"/>
              <a:t>The American Colonization Society established the African country of Liberia in 1830 as a place for freed slaves to go (few did)</a:t>
            </a:r>
          </a:p>
          <a:p>
            <a:r>
              <a:rPr lang="en-US" dirty="0" smtClean="0"/>
              <a:t>Petitioned Congress to abolish slavery</a:t>
            </a:r>
          </a:p>
          <a:p>
            <a:r>
              <a:rPr lang="en-US" dirty="0" smtClean="0"/>
              <a:t>Sought to prevent the spread of slavery as new states were added to the union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William Lloyd Garrison</a:t>
            </a:r>
          </a:p>
          <a:p>
            <a:pPr lvl="1"/>
            <a:r>
              <a:rPr lang="en-US" dirty="0" smtClean="0"/>
              <a:t>Started the newspaper </a:t>
            </a:r>
            <a:r>
              <a:rPr lang="en-US" i="1" dirty="0" smtClean="0"/>
              <a:t>The Liberator</a:t>
            </a:r>
          </a:p>
          <a:p>
            <a:r>
              <a:rPr lang="en-US" dirty="0" smtClean="0"/>
              <a:t>Frederick Douglas</a:t>
            </a:r>
          </a:p>
          <a:p>
            <a:pPr lvl="1"/>
            <a:r>
              <a:rPr lang="en-US" dirty="0" smtClean="0"/>
              <a:t>An escaped slave; began speaking and published the newspaper the </a:t>
            </a:r>
            <a:r>
              <a:rPr lang="en-US" i="1" dirty="0" smtClean="0"/>
              <a:t>North Star</a:t>
            </a:r>
          </a:p>
          <a:p>
            <a:r>
              <a:rPr lang="en-US" dirty="0" smtClean="0"/>
              <a:t>Grimke Sisters</a:t>
            </a:r>
          </a:p>
          <a:p>
            <a:pPr lvl="1"/>
            <a:r>
              <a:rPr lang="en-US" dirty="0" smtClean="0"/>
              <a:t>Traveled and spread personal stories of slavery (family owned them)</a:t>
            </a:r>
          </a:p>
          <a:p>
            <a:pPr lvl="1"/>
            <a:r>
              <a:rPr lang="en-US" dirty="0" smtClean="0"/>
              <a:t>Also supported women’s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movement began during the early 1800s</a:t>
            </a:r>
          </a:p>
          <a:p>
            <a:r>
              <a:rPr lang="en-US" dirty="0" smtClean="0"/>
              <a:t>Some wanted free schools for all to teach skills needed to become successful in the republic: thrift, order, discipline, democracy</a:t>
            </a:r>
          </a:p>
          <a:p>
            <a:r>
              <a:rPr lang="en-US" dirty="0" smtClean="0"/>
              <a:t>Others wanted to use them for social control (Americanize immigrants; spread the Protestant religion; solve problems of urbanization)</a:t>
            </a:r>
          </a:p>
          <a:p>
            <a:r>
              <a:rPr lang="en-US" dirty="0" smtClean="0"/>
              <a:t>Colleges grew faster in the beginning than did public primary and secondary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2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Seneca Falls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meeting of women in New York in 1848</a:t>
            </a:r>
          </a:p>
          <a:p>
            <a:r>
              <a:rPr lang="en-US" dirty="0" smtClean="0"/>
              <a:t>Beginning of the modern feminist movement</a:t>
            </a:r>
          </a:p>
          <a:p>
            <a:r>
              <a:rPr lang="en-US" dirty="0" smtClean="0"/>
              <a:t>Elizabeth Cady Stanton</a:t>
            </a:r>
          </a:p>
          <a:p>
            <a:r>
              <a:rPr lang="en-US" dirty="0" smtClean="0"/>
              <a:t>Sought voting rights (but were ridiculed)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2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Jacksonian</a:t>
            </a:r>
            <a:r>
              <a:rPr lang="en-US" dirty="0" smtClean="0"/>
              <a:t>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Also known as the Age of Jackson</a:t>
            </a:r>
          </a:p>
          <a:p>
            <a:r>
              <a:rPr lang="en-US" dirty="0" smtClean="0"/>
              <a:t>His party was the Democratic Republicans</a:t>
            </a:r>
          </a:p>
          <a:p>
            <a:r>
              <a:rPr lang="en-US" dirty="0" smtClean="0"/>
              <a:t>Marked a transformation in American political life – became more egalitarian</a:t>
            </a:r>
          </a:p>
          <a:p>
            <a:r>
              <a:rPr lang="en-US" dirty="0" smtClean="0"/>
              <a:t>Broadening of the electorate – the “common man” was now a significant part of the voting populace (all white males could vote)</a:t>
            </a:r>
          </a:p>
          <a:p>
            <a:r>
              <a:rPr lang="en-US" dirty="0" smtClean="0"/>
              <a:t>Jackson was a man of the people – a typical self-made Westerner; he ran the government through a “Kitchen Cabinet” of untrained supporters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Missouri Compromise of 1820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Missouri Territory applied for statehood in 1819</a:t>
            </a:r>
          </a:p>
          <a:p>
            <a:r>
              <a:rPr lang="en-US" dirty="0" smtClean="0"/>
              <a:t>Slavery was already spreading through the Louisiana Purchase area but another slave state would shift the balance of power in Congress to the South</a:t>
            </a:r>
          </a:p>
          <a:p>
            <a:r>
              <a:rPr lang="en-US" dirty="0" smtClean="0"/>
              <a:t>Henry Clay proposed a compromise:</a:t>
            </a:r>
          </a:p>
          <a:p>
            <a:pPr lvl="1"/>
            <a:r>
              <a:rPr lang="en-US" dirty="0" smtClean="0"/>
              <a:t>Missouri could enter as a slave state</a:t>
            </a:r>
          </a:p>
          <a:p>
            <a:pPr lvl="1"/>
            <a:r>
              <a:rPr lang="en-US" dirty="0" smtClean="0"/>
              <a:t>Maine would enter as a free state</a:t>
            </a:r>
          </a:p>
          <a:p>
            <a:pPr lvl="1"/>
            <a:r>
              <a:rPr lang="en-US" dirty="0" smtClean="0"/>
              <a:t>No slave states could enter the union north of the Missouri’s southern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6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Nullification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Congress passed a tariff in 1828 that imposed higher import taxes on many goods needed by Southern planters</a:t>
            </a:r>
          </a:p>
          <a:p>
            <a:r>
              <a:rPr lang="en-US" dirty="0" smtClean="0"/>
              <a:t>John C. Calhoun (Adams’ current VP and a South Carolinian) anonymously denounced the tariff</a:t>
            </a:r>
          </a:p>
          <a:p>
            <a:pPr lvl="1"/>
            <a:r>
              <a:rPr lang="en-US" dirty="0" smtClean="0"/>
              <a:t>Said a state had the right to declare a Federal law null and void if a majority of the state’s people agreed it was unconstitutional</a:t>
            </a:r>
          </a:p>
          <a:p>
            <a:r>
              <a:rPr lang="en-US" dirty="0" smtClean="0"/>
              <a:t>A second tariff was imposed in 1832</a:t>
            </a:r>
          </a:p>
          <a:p>
            <a:pPr lvl="1"/>
            <a:r>
              <a:rPr lang="en-US" dirty="0" smtClean="0"/>
              <a:t>Calhoun left his post (now Jackson’s VP) and went home to SC where he ordered customs officials to stop collecting duties at the port of Charleston</a:t>
            </a:r>
          </a:p>
          <a:p>
            <a:pPr lvl="1"/>
            <a:r>
              <a:rPr lang="en-US" dirty="0" smtClean="0"/>
              <a:t>President Jackson sent in Federal Troops to enforce the collection and agreed to gradually lower the tariff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7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 C. Calhoun and sectionalism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responsible for fueling the Nullification Crisis which pit Southern interests against the interests of the nation as a whole</a:t>
            </a:r>
          </a:p>
          <a:p>
            <a:r>
              <a:rPr lang="en-US" dirty="0" smtClean="0"/>
              <a:t>Was pro-slavery during Westward expansion – fought for slavery in Texas (west of the Louisiana Purchase)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9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Northwest Ordinance - 1785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Following the Revolutionary War many Americans wanted to move westward </a:t>
            </a:r>
          </a:p>
          <a:p>
            <a:r>
              <a:rPr lang="en-US" dirty="0" smtClean="0"/>
              <a:t>This ordinance provided an orderly way to survey and distribute land west of the Appalachian Mountains</a:t>
            </a:r>
          </a:p>
          <a:p>
            <a:r>
              <a:rPr lang="en-US" dirty="0" smtClean="0"/>
              <a:t>It created townships of 6 square miles each composed of 36 square mile sections – one had to be reserved for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2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Mexican-American War: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Texas was part of Mexico since the Mexican revolution for independence from Spain in 1822 </a:t>
            </a:r>
          </a:p>
          <a:p>
            <a:r>
              <a:rPr lang="en-US" dirty="0" smtClean="0"/>
              <a:t>The US offered to buy it but Mexico would not sell – but, in order to populate the area and raise $, they offered Americans land grants – this brought thousands to Texas </a:t>
            </a:r>
          </a:p>
          <a:p>
            <a:r>
              <a:rPr lang="en-US" dirty="0" smtClean="0"/>
              <a:t>As taxes increased the American settlers reacted by proclaiming independence from Mexico in 1836</a:t>
            </a:r>
          </a:p>
          <a:p>
            <a:pPr lvl="1"/>
            <a:r>
              <a:rPr lang="en-US" dirty="0" smtClean="0"/>
              <a:t>A short war followed – the Mexicans beat the Texans at the Alamo, then the Texans (under Sam Houston) drove back the Mexicans</a:t>
            </a:r>
          </a:p>
          <a:p>
            <a:pPr lvl="1"/>
            <a:r>
              <a:rPr lang="en-US" dirty="0" smtClean="0"/>
              <a:t>Texas became an independent nation (cont’d)…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3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Mexican-American War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Texas sought annexation into the U.S. but was refused because doing so would incite the slavery issue again (they were finally granted admission in 1845)</a:t>
            </a:r>
          </a:p>
          <a:p>
            <a:r>
              <a:rPr lang="en-US" dirty="0" smtClean="0"/>
              <a:t>The U.S. and Mexico were drawn into war in 1846 because:</a:t>
            </a:r>
          </a:p>
          <a:p>
            <a:pPr lvl="1"/>
            <a:r>
              <a:rPr lang="en-US" dirty="0" smtClean="0"/>
              <a:t>American settlers were moving into Mexican lands in the west (especially California)</a:t>
            </a:r>
          </a:p>
          <a:p>
            <a:pPr lvl="1"/>
            <a:r>
              <a:rPr lang="en-US" dirty="0" smtClean="0"/>
              <a:t>Mexico was still upset about the loss of Texas – they also disputed the boundary</a:t>
            </a:r>
          </a:p>
          <a:p>
            <a:pPr lvl="1"/>
            <a:r>
              <a:rPr lang="en-US" dirty="0" smtClean="0"/>
              <a:t>The Mexican people had become anti-American (cont’d)…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Mexican-American War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Americans moved west through New Mexico into California then south into Mexico and also attacked by sea and directly south into Mexico</a:t>
            </a:r>
          </a:p>
          <a:p>
            <a:r>
              <a:rPr lang="en-US" dirty="0" smtClean="0"/>
              <a:t>The American troops were victorious but the Mexicans refused to negotiate at first</a:t>
            </a:r>
          </a:p>
          <a:p>
            <a:r>
              <a:rPr lang="en-US" dirty="0" smtClean="0"/>
              <a:t>The Treaty of Guadalupe-Hidalgo finally ended the war</a:t>
            </a:r>
          </a:p>
          <a:p>
            <a:pPr lvl="1"/>
            <a:r>
              <a:rPr lang="en-US" dirty="0" smtClean="0"/>
              <a:t>The Mexican Cession gave the U.S. the current areas of New Mexico, Arizona, and California (with its critical natural harbors)</a:t>
            </a:r>
          </a:p>
          <a:p>
            <a:pPr lvl="1"/>
            <a:r>
              <a:rPr lang="en-US" dirty="0" smtClean="0"/>
              <a:t>Because of the new territory, slavery became an issue again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Wilmot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proposed amendment to the Mexican War appropriations bill (passed by the House, rejected by the Senate)</a:t>
            </a:r>
          </a:p>
          <a:p>
            <a:r>
              <a:rPr lang="en-US" dirty="0" smtClean="0"/>
              <a:t>It stipulated slavery would never exist in any territory gained from Mexico</a:t>
            </a:r>
          </a:p>
          <a:p>
            <a:r>
              <a:rPr lang="en-US" dirty="0" smtClean="0"/>
              <a:t>Though it did not pass, it aroused more sectional feelings that continued to build and divide Americans:</a:t>
            </a:r>
          </a:p>
          <a:p>
            <a:pPr lvl="1"/>
            <a:r>
              <a:rPr lang="en-US" dirty="0" smtClean="0"/>
              <a:t>Southerners argued that Congress had no power to regulate servitude in territories</a:t>
            </a:r>
          </a:p>
          <a:p>
            <a:pPr lvl="1"/>
            <a:r>
              <a:rPr lang="en-US" dirty="0" smtClean="0"/>
              <a:t>Antislavery Northerners argued the Northwest Ordinance and Missouri Compromise of 1820 suggested otherwise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0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Southerners fought to prevent the restriction of slavery in the Western territories – especially California and land from the Mexican Cession</a:t>
            </a:r>
          </a:p>
          <a:p>
            <a:r>
              <a:rPr lang="en-US" dirty="0" smtClean="0"/>
              <a:t>Henry Clay developed a compromise:</a:t>
            </a:r>
          </a:p>
          <a:p>
            <a:pPr lvl="1"/>
            <a:r>
              <a:rPr lang="en-US" dirty="0" smtClean="0"/>
              <a:t>For the North – California would be admitted as a free state, the New Mexico and Utah Territories would decide the slavery issue by popular sovereignty, and slave trade would be abolished in the District of Columbia (cont’d)…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1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Compromise of 1850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For the South – the Fugitive Slave Law was strengthened, Congress would not control interstate slave trade, and slavery itself would not be abolished in D.C.</a:t>
            </a:r>
          </a:p>
          <a:p>
            <a:r>
              <a:rPr lang="en-US" dirty="0" smtClean="0"/>
              <a:t>Sectional harmony was restored – temporarily!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Kansas-Nebraska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strengthened Fugitive Slave Law upset many in the North (they were required by law to help return runaway slaves)</a:t>
            </a:r>
          </a:p>
          <a:p>
            <a:r>
              <a:rPr lang="en-US" dirty="0" smtClean="0"/>
              <a:t>Harriet  Beecher Stowe penned </a:t>
            </a:r>
            <a:r>
              <a:rPr lang="en-US" i="1" dirty="0" smtClean="0"/>
              <a:t>Uncle Tom’s Cabin</a:t>
            </a:r>
            <a:r>
              <a:rPr lang="en-US" dirty="0" smtClean="0"/>
              <a:t> which further outraged those opposed to slavery</a:t>
            </a:r>
          </a:p>
          <a:p>
            <a:r>
              <a:rPr lang="en-US" dirty="0" smtClean="0"/>
              <a:t>In 1854, Senator Stephen A. Douglas introduced a bill to organize the territories of Kansas and Nebraska to facilitate building of a transcontinental RR</a:t>
            </a:r>
          </a:p>
          <a:p>
            <a:pPr lvl="1"/>
            <a:r>
              <a:rPr lang="en-US" dirty="0" smtClean="0"/>
              <a:t>In order to get support from Southern senators he included a provision to repeal the Missouri Compromise</a:t>
            </a:r>
          </a:p>
          <a:p>
            <a:pPr lvl="1"/>
            <a:r>
              <a:rPr lang="en-US" dirty="0" smtClean="0"/>
              <a:t>And suggested the issue of slavery in these territories be decided by popular sovereignty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0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Nebraska voted to remain a free state</a:t>
            </a:r>
          </a:p>
          <a:p>
            <a:r>
              <a:rPr lang="en-US" dirty="0" smtClean="0"/>
              <a:t>Kansas was a different situation</a:t>
            </a:r>
          </a:p>
          <a:p>
            <a:pPr lvl="1"/>
            <a:r>
              <a:rPr lang="en-US" dirty="0" smtClean="0"/>
              <a:t>Northerners and Southerners began sending people to settle the territory to promote their divergent views</a:t>
            </a:r>
          </a:p>
          <a:p>
            <a:pPr lvl="1"/>
            <a:r>
              <a:rPr lang="en-US" dirty="0" smtClean="0"/>
              <a:t>This led to fighting and the death of around 200 people (“Bleeding Kansas”)</a:t>
            </a:r>
          </a:p>
          <a:p>
            <a:pPr lvl="1"/>
            <a:r>
              <a:rPr lang="en-US" dirty="0" smtClean="0"/>
              <a:t>Ultimately, Kansas was not admitted until 1861 (following Southern secession)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0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Dred Scott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Dred Scott was a Missouri slave who’s master was an Army doctor – he spent several years with this doctor into the free territory of Wisconsin</a:t>
            </a:r>
          </a:p>
          <a:p>
            <a:r>
              <a:rPr lang="en-US" dirty="0" smtClean="0"/>
              <a:t>The doctor died and Dred Scott filed suit claiming he should be free since he lived in a free</a:t>
            </a:r>
          </a:p>
          <a:p>
            <a:r>
              <a:rPr lang="en-US" dirty="0" smtClean="0"/>
              <a:t>The Supreme Court ruled that not only was he not “free” but he did not even have the right to file suit since he was a slave</a:t>
            </a:r>
          </a:p>
          <a:p>
            <a:r>
              <a:rPr lang="en-US" dirty="0" smtClean="0"/>
              <a:t>This decision provoked outrage among abolitionists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18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John Brown and Harper’s Ferry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 Brown sought to start a slave uprising by arming slaves and encouraging them to revolt</a:t>
            </a:r>
          </a:p>
          <a:p>
            <a:r>
              <a:rPr lang="en-US" dirty="0" smtClean="0"/>
              <a:t>He was supported and financed by several Northern abolitionists</a:t>
            </a:r>
          </a:p>
          <a:p>
            <a:r>
              <a:rPr lang="en-US" dirty="0" smtClean="0"/>
              <a:t>He broke into the Federal Arsenal at Harper’s Ferry, Virginia, in order to get weapons.</a:t>
            </a:r>
          </a:p>
          <a:p>
            <a:r>
              <a:rPr lang="en-US" dirty="0" smtClean="0"/>
              <a:t>Brown was surrounded, captured, and eventually hanged for treason</a:t>
            </a:r>
          </a:p>
          <a:p>
            <a:r>
              <a:rPr lang="en-US" dirty="0" smtClean="0"/>
              <a:t>Though not all Northerners supported Brown’s actions, many Southerners became afraid that this type of action would spread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7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Jefferson and </a:t>
            </a:r>
            <a:br>
              <a:rPr lang="en-US" dirty="0" smtClean="0"/>
            </a:br>
            <a:r>
              <a:rPr lang="en-US" dirty="0" smtClean="0"/>
              <a:t>the Louisiana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Napoleon (France’s emperor) wanted to pull out of the New World – they had been overthrown by settlers on Santo Domingo (in the Caribbean)</a:t>
            </a:r>
          </a:p>
          <a:p>
            <a:r>
              <a:rPr lang="en-US" dirty="0" smtClean="0"/>
              <a:t>Jefferson wanted the U.S. to purchase the city of New Orleans (a critical port at the mouth of the Mississippi River)</a:t>
            </a:r>
          </a:p>
          <a:p>
            <a:r>
              <a:rPr lang="en-US" dirty="0" smtClean="0"/>
              <a:t>France controlled an enormous swath of land in the central part of North America</a:t>
            </a:r>
          </a:p>
          <a:p>
            <a:r>
              <a:rPr lang="en-US" dirty="0" smtClean="0"/>
              <a:t>Napoleon offered to sell the entire territory for $15 million</a:t>
            </a:r>
          </a:p>
          <a:p>
            <a:r>
              <a:rPr lang="en-US" dirty="0" smtClean="0"/>
              <a:t>The addition of this area doubled the size of U.S.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39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Gettysburg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most well known speeches in U.S. history</a:t>
            </a:r>
          </a:p>
          <a:p>
            <a:r>
              <a:rPr lang="en-US" dirty="0" smtClean="0"/>
              <a:t>Delivered by Abraham Lincoln in 1863 – during the Civil War</a:t>
            </a:r>
          </a:p>
          <a:p>
            <a:r>
              <a:rPr lang="en-US" dirty="0" smtClean="0"/>
              <a:t>The words invoked the principles of equality in the Declaration and redefined the Civil War as a struggle for freedom and democracy, ensuring that:</a:t>
            </a:r>
          </a:p>
          <a:p>
            <a:pPr>
              <a:buNone/>
            </a:pPr>
            <a:r>
              <a:rPr lang="en-US" i="1" dirty="0" smtClean="0"/>
              <a:t>“…a government of the people, by the people, and for the people, shall not perish from the earth.”</a:t>
            </a:r>
          </a:p>
        </p:txBody>
      </p:sp>
    </p:spTree>
    <p:extLst>
      <p:ext uri="{BB962C8B-B14F-4D97-AF65-F5344CB8AC3E}">
        <p14:creationId xmlns:p14="http://schemas.microsoft.com/office/powerpoint/2010/main" val="64500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Civil War People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Ulysses S. Grant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Commander of the Union forces for most of the war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Robert E. Lee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Commander of the Confederate forces </a:t>
            </a:r>
            <a:endParaRPr lang="en-US" dirty="0"/>
          </a:p>
        </p:txBody>
      </p:sp>
      <p:pic>
        <p:nvPicPr>
          <p:cNvPr id="8" name="Picture 7" descr="450px-Ulysses_Grant_1870-1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267200"/>
            <a:ext cx="1320800" cy="1758262"/>
          </a:xfrm>
          <a:prstGeom prst="rect">
            <a:avLst/>
          </a:prstGeom>
        </p:spPr>
      </p:pic>
      <p:pic>
        <p:nvPicPr>
          <p:cNvPr id="9" name="Picture 8" descr="405px-Robert_Edward_L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4272303"/>
            <a:ext cx="1250950" cy="185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1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Civil War People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William T. Sherman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Union general responsible for “scorched earth” tactics and the March to the Sea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“Stonewall” Jackson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Confederate general victorious in the First Battle of Bull Run and Fredericksburg</a:t>
            </a:r>
            <a:endParaRPr lang="en-US" sz="1800" dirty="0"/>
          </a:p>
        </p:txBody>
      </p:sp>
      <p:pic>
        <p:nvPicPr>
          <p:cNvPr id="7" name="Picture 6" descr="Stonewall_Jack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343400"/>
            <a:ext cx="1050925" cy="1524000"/>
          </a:xfrm>
          <a:prstGeom prst="rect">
            <a:avLst/>
          </a:prstGeom>
        </p:spPr>
      </p:pic>
      <p:pic>
        <p:nvPicPr>
          <p:cNvPr id="8" name="Picture 7" descr="472px-William-Tecumseh-Sher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038600"/>
            <a:ext cx="1279525" cy="162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6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Civil War People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Abraham Lincoln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President of the Unites States &amp; the Union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Jefferson Davis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President of the Confederate States of America </a:t>
            </a:r>
            <a:endParaRPr lang="en-US" sz="2000" dirty="0"/>
          </a:p>
        </p:txBody>
      </p:sp>
      <p:pic>
        <p:nvPicPr>
          <p:cNvPr id="7" name="Picture 6" descr="486px-Abraham_Lincoln_November_18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733800"/>
            <a:ext cx="1816942" cy="2243138"/>
          </a:xfrm>
          <a:prstGeom prst="rect">
            <a:avLst/>
          </a:prstGeom>
        </p:spPr>
      </p:pic>
      <p:pic>
        <p:nvPicPr>
          <p:cNvPr id="8" name="Picture 7" descr="474px-President-Jefferson-Dav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657600"/>
            <a:ext cx="1783365" cy="225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4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Battles of the Civil War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Fort Sumter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Union fort off the coast of SC</a:t>
            </a:r>
          </a:p>
          <a:p>
            <a:r>
              <a:rPr lang="en-US" dirty="0" smtClean="0"/>
              <a:t>After SC’s secession, the fort needed supplies – Lincoln ordered a ship to send them</a:t>
            </a:r>
          </a:p>
          <a:p>
            <a:r>
              <a:rPr lang="en-US" dirty="0" smtClean="0"/>
              <a:t>Southerners fired on the fort in order to take it on April 12, 1861</a:t>
            </a:r>
          </a:p>
          <a:p>
            <a:r>
              <a:rPr lang="en-US" dirty="0" smtClean="0"/>
              <a:t>This sparked the Civil War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Antietam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short and bloody battle in MD</a:t>
            </a:r>
          </a:p>
          <a:p>
            <a:r>
              <a:rPr lang="en-US" dirty="0" smtClean="0"/>
              <a:t>Bloodiest day of the Civil War – October 3, 1862</a:t>
            </a:r>
          </a:p>
          <a:p>
            <a:r>
              <a:rPr lang="en-US" dirty="0" smtClean="0"/>
              <a:t>Neither side could claim victory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2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Battles of the Civil War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July 1863</a:t>
            </a:r>
          </a:p>
          <a:p>
            <a:r>
              <a:rPr lang="en-US" dirty="0" smtClean="0"/>
              <a:t>Union victory over Lee’s army</a:t>
            </a:r>
          </a:p>
          <a:p>
            <a:r>
              <a:rPr lang="en-US" dirty="0" smtClean="0"/>
              <a:t>Battle with most casualties</a:t>
            </a:r>
          </a:p>
          <a:p>
            <a:r>
              <a:rPr lang="en-US" dirty="0" smtClean="0"/>
              <a:t>Turning point of war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Vicksburg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Union victory immediately after Gettysburg</a:t>
            </a:r>
          </a:p>
          <a:p>
            <a:r>
              <a:rPr lang="en-US" dirty="0" smtClean="0"/>
              <a:t>Grant’s army split the south in half – cutting off it’s RR supply lines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9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Battles of the Civil War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2286000"/>
            <a:ext cx="3057148" cy="639762"/>
          </a:xfrm>
        </p:spPr>
        <p:txBody>
          <a:bodyPr/>
          <a:lstStyle/>
          <a:p>
            <a:r>
              <a:rPr lang="en-US" dirty="0" smtClean="0"/>
              <a:t>Battle for Atlanta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895600"/>
            <a:ext cx="4953000" cy="28357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Series of battles around Atlanta in 1864</a:t>
            </a:r>
          </a:p>
          <a:p>
            <a:r>
              <a:rPr lang="en-US" dirty="0" smtClean="0"/>
              <a:t>Sherman’s Union troops entered from Tennessee </a:t>
            </a:r>
          </a:p>
          <a:p>
            <a:r>
              <a:rPr lang="en-US" dirty="0" smtClean="0"/>
              <a:t>Ultimately took, then burned, towns from there to Savannah in his March to the 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7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Emancipation Proclamation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Lincoln’s executive order, issued in January of 1863, proclaimed all slaves living in Confederate states</a:t>
            </a:r>
          </a:p>
          <a:p>
            <a:r>
              <a:rPr lang="en-US" dirty="0" smtClean="0"/>
              <a:t>Did not have an immediate effect, but freed slaves as land was taken during the war</a:t>
            </a:r>
          </a:p>
          <a:p>
            <a:r>
              <a:rPr lang="en-US" dirty="0" smtClean="0"/>
              <a:t>Helped to energize anti-slavery forces during the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5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Differences between the North and South - Economic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North/Union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Factories and industry</a:t>
            </a:r>
          </a:p>
          <a:p>
            <a:r>
              <a:rPr lang="en-US" dirty="0" smtClean="0"/>
              <a:t>Favored taxes that protected them from foreign competition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South/Confederacy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 plantations</a:t>
            </a:r>
          </a:p>
          <a:p>
            <a:r>
              <a:rPr lang="en-US" dirty="0" smtClean="0"/>
              <a:t>Opposed taxes that raised prices and hurt sales of farm products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8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Differences between the North and South - Cultural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North/Union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Wanted freedom for slaves</a:t>
            </a:r>
          </a:p>
          <a:p>
            <a:r>
              <a:rPr lang="en-US" dirty="0" smtClean="0"/>
              <a:t>Had a mostly urban society</a:t>
            </a:r>
          </a:p>
          <a:p>
            <a:r>
              <a:rPr lang="en-US" dirty="0" smtClean="0"/>
              <a:t>People held factory jobs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South/Confederacy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Dependent on slave labor</a:t>
            </a:r>
          </a:p>
          <a:p>
            <a:r>
              <a:rPr lang="en-US" dirty="0" smtClean="0"/>
              <a:t>Lived in small villages and on farms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Louis and Clark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Jefferson authorized an expedition to explore the new Louisiana Territory and west to the Pacific Ocean</a:t>
            </a:r>
          </a:p>
          <a:p>
            <a:r>
              <a:rPr lang="en-US" dirty="0" smtClean="0"/>
              <a:t>He appointed Lewis and Clark, along with 48 men</a:t>
            </a:r>
          </a:p>
          <a:p>
            <a:r>
              <a:rPr lang="en-US" dirty="0" smtClean="0"/>
              <a:t>They brought back a wealth of scientific and geographic knowledge, and were the first white men to map this region of the continent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1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Differences between the North and South - Constitutional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North/Union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Strong central government</a:t>
            </a:r>
          </a:p>
          <a:p>
            <a:r>
              <a:rPr lang="en-US" dirty="0" smtClean="0"/>
              <a:t>Wanted the nation to stay together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South/Confederacy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States’ rights – weaker central government and stronger state governments</a:t>
            </a:r>
          </a:p>
          <a:p>
            <a:r>
              <a:rPr lang="en-US" dirty="0" smtClean="0"/>
              <a:t>Seceded from the U.S.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U.S. declared war on Britain because of:</a:t>
            </a:r>
          </a:p>
          <a:p>
            <a:pPr lvl="2"/>
            <a:r>
              <a:rPr lang="en-US" dirty="0" smtClean="0"/>
              <a:t>Trade restrictions</a:t>
            </a:r>
          </a:p>
          <a:p>
            <a:pPr lvl="2"/>
            <a:r>
              <a:rPr lang="en-US" dirty="0" err="1" smtClean="0"/>
              <a:t>Impressment</a:t>
            </a:r>
            <a:r>
              <a:rPr lang="en-US" dirty="0" smtClean="0"/>
              <a:t> of American naval personnel</a:t>
            </a:r>
          </a:p>
          <a:p>
            <a:pPr lvl="2"/>
            <a:r>
              <a:rPr lang="en-US" dirty="0" smtClean="0"/>
              <a:t>Support of Native Americans against the U.S.</a:t>
            </a:r>
          </a:p>
          <a:p>
            <a:r>
              <a:rPr lang="en-US" dirty="0" smtClean="0"/>
              <a:t>Battles were fought at sea and on land – especially around the Great Lakes</a:t>
            </a:r>
          </a:p>
          <a:p>
            <a:r>
              <a:rPr lang="en-US" dirty="0" smtClean="0"/>
              <a:t>The British burned Washington D.C. in 1814</a:t>
            </a:r>
          </a:p>
          <a:p>
            <a:r>
              <a:rPr lang="en-US" dirty="0" smtClean="0"/>
              <a:t>A truce was called and a treaty signed in 1815, shortly before the U.S. defeated the British in the Battle for New Orleans</a:t>
            </a:r>
          </a:p>
          <a:p>
            <a:pPr lvl="1"/>
            <a:r>
              <a:rPr lang="en-US" dirty="0" smtClean="0"/>
              <a:t>This win raised American spirits and ushered in the Era of Good Feelings</a:t>
            </a:r>
          </a:p>
          <a:p>
            <a:pPr lvl="1"/>
            <a:r>
              <a:rPr lang="en-US" dirty="0" smtClean="0"/>
              <a:t>The Star Spangled Banner was written during this war</a:t>
            </a:r>
          </a:p>
        </p:txBody>
      </p:sp>
    </p:spTree>
    <p:extLst>
      <p:ext uri="{BB962C8B-B14F-4D97-AF65-F5344CB8AC3E}">
        <p14:creationId xmlns:p14="http://schemas.microsoft.com/office/powerpoint/2010/main" val="142261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Erie 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canal was built to connect the Hudson River in Albany, New York with Lake Erie (the easternmost Great Lake)</a:t>
            </a:r>
          </a:p>
          <a:p>
            <a:r>
              <a:rPr lang="en-US" dirty="0" smtClean="0"/>
              <a:t>It was the first and most successful artificial waterway – made New York City a major port</a:t>
            </a:r>
          </a:p>
          <a:p>
            <a:r>
              <a:rPr lang="en-US" dirty="0" smtClean="0"/>
              <a:t>Its success led to others that eventually served to link every major waterway system east of the Mississippi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Monroe Doctrine - 1823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Around 1810, national revolutions had begun in Latin America.</a:t>
            </a:r>
          </a:p>
          <a:p>
            <a:r>
              <a:rPr lang="en-US" dirty="0" smtClean="0"/>
              <a:t>Leaders like San Martin and Simon Bolivar declared independence from the European nations that had colonized them</a:t>
            </a:r>
          </a:p>
          <a:p>
            <a:r>
              <a:rPr lang="en-US" dirty="0" smtClean="0"/>
              <a:t>American leaders feared that European governments might try to restore royal power</a:t>
            </a:r>
          </a:p>
          <a:p>
            <a:r>
              <a:rPr lang="en-US" dirty="0" smtClean="0"/>
              <a:t>President Monroe declared Latin American colonization was over and warned Europeans to stay out of the business of Western Hemisphere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5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Began in England with the factory system and mechanization of tools</a:t>
            </a:r>
          </a:p>
          <a:p>
            <a:r>
              <a:rPr lang="en-US" dirty="0" smtClean="0"/>
              <a:t>Meant that goods could be made quicker and more efficiently, under one roof instead of piece by piece or handmade</a:t>
            </a:r>
          </a:p>
          <a:p>
            <a:r>
              <a:rPr lang="en-US" dirty="0" smtClean="0"/>
              <a:t>Raw materials from colonies around the world were brought first to England, then, later to America, to be made into finished products</a:t>
            </a:r>
          </a:p>
          <a:p>
            <a:r>
              <a:rPr lang="en-US" dirty="0" smtClean="0"/>
              <a:t>Changed the way of life – labor, unions,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17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 Whitney - inventor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Cotton 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Interchangeable parts became important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Milling machine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Also worked on firearms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8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15000"/>
    </mc:Choice>
    <mc:Fallback>
      <p:transition spd="slow" advClick="0" advTm="1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9319</TotalTime>
  <Words>2367</Words>
  <Application>Microsoft Office PowerPoint</Application>
  <PresentationFormat>On-screen Show (4:3)</PresentationFormat>
  <Paragraphs>224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Austin</vt:lpstr>
      <vt:lpstr>EOCT Review</vt:lpstr>
      <vt:lpstr>Northwest Ordinance - 1785</vt:lpstr>
      <vt:lpstr>Jefferson and  the Louisiana Purchase</vt:lpstr>
      <vt:lpstr>Louis and Clark</vt:lpstr>
      <vt:lpstr>War of 1812</vt:lpstr>
      <vt:lpstr>The Erie Canal</vt:lpstr>
      <vt:lpstr>The Monroe Doctrine - 1823</vt:lpstr>
      <vt:lpstr>The Industrial Revolution</vt:lpstr>
      <vt:lpstr>Eli Whitney - inventor</vt:lpstr>
      <vt:lpstr>Manifest Destiny</vt:lpstr>
      <vt:lpstr>The Temperance Movement</vt:lpstr>
      <vt:lpstr>Abolitionism</vt:lpstr>
      <vt:lpstr>Abolitionism</vt:lpstr>
      <vt:lpstr>Public Schools</vt:lpstr>
      <vt:lpstr>The Seneca Falls Convention</vt:lpstr>
      <vt:lpstr>Jacksonian Democracy</vt:lpstr>
      <vt:lpstr>The Missouri Compromise of 1820</vt:lpstr>
      <vt:lpstr>The Nullification Crisis</vt:lpstr>
      <vt:lpstr>John C. Calhoun and sectionalism</vt:lpstr>
      <vt:lpstr>The Mexican-American War: Background</vt:lpstr>
      <vt:lpstr>The Mexican-American War (cont’d)</vt:lpstr>
      <vt:lpstr>The Mexican-American War (cont’d)</vt:lpstr>
      <vt:lpstr>The Wilmot Proviso</vt:lpstr>
      <vt:lpstr>The Compromise of 1850</vt:lpstr>
      <vt:lpstr>The Compromise of 1850 (cont’d)</vt:lpstr>
      <vt:lpstr>The Kansas-Nebraska Act</vt:lpstr>
      <vt:lpstr>Popular Sovereignty</vt:lpstr>
      <vt:lpstr>The Dred Scott Decision</vt:lpstr>
      <vt:lpstr>John Brown and Harper’s Ferry</vt:lpstr>
      <vt:lpstr>The Gettysburg Address</vt:lpstr>
      <vt:lpstr>Major Civil War People</vt:lpstr>
      <vt:lpstr>Major Civil War People</vt:lpstr>
      <vt:lpstr>Major Civil War People</vt:lpstr>
      <vt:lpstr>Major Battles of the Civil War</vt:lpstr>
      <vt:lpstr>Major Battles of the Civil War</vt:lpstr>
      <vt:lpstr>Major Battles of the Civil War</vt:lpstr>
      <vt:lpstr>The Emancipation Proclamation</vt:lpstr>
      <vt:lpstr>Major Differences between the North and South - Economic</vt:lpstr>
      <vt:lpstr>Major Differences between the North and South - Cultural</vt:lpstr>
      <vt:lpstr>Major Differences between the North and South - Constitutional</vt:lpstr>
    </vt:vector>
  </TitlesOfParts>
  <Company>Barrow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EOCT Review</dc:title>
  <dc:creator>Lynn Rambo</dc:creator>
  <cp:lastModifiedBy>Colin P. Smith</cp:lastModifiedBy>
  <cp:revision>20</cp:revision>
  <dcterms:created xsi:type="dcterms:W3CDTF">2012-01-22T15:42:32Z</dcterms:created>
  <dcterms:modified xsi:type="dcterms:W3CDTF">2014-04-23T16:42:41Z</dcterms:modified>
</cp:coreProperties>
</file>